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62" r:id="rId8"/>
    <p:sldId id="258" r:id="rId9"/>
    <p:sldId id="259" r:id="rId10"/>
    <p:sldId id="263" r:id="rId11"/>
    <p:sldId id="264" r:id="rId12"/>
    <p:sldId id="260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29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1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0598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09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440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8613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388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67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4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21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97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74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61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62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08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98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142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7C2165F-24DA-4907-8B95-DD442CCB41C5}" type="datetimeFigureOut">
              <a:rPr lang="nl-NL" smtClean="0"/>
              <a:t>4-12-2016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265AA20-CB0C-4E52-93F5-FA53075DA89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8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aRcUzrrDNm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xYWQcRa5oO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YvO7veJ5s9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3P6JfxwGuw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youtube.com/watch?v=8tkqsLhmT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Waterkwaliteit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Chemie Overal , hoofdstuk 2.4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431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1954369"/>
          </a:xfrm>
        </p:spPr>
        <p:txBody>
          <a:bodyPr/>
          <a:lstStyle/>
          <a:p>
            <a:r>
              <a:rPr lang="nl-NL" dirty="0" smtClean="0"/>
              <a:t>Hoe maak je </a:t>
            </a:r>
          </a:p>
          <a:p>
            <a:pPr marL="0" indent="0">
              <a:buNone/>
            </a:pPr>
            <a:r>
              <a:rPr lang="nl-NL" sz="4000" dirty="0" smtClean="0"/>
              <a:t> </a:t>
            </a:r>
            <a:r>
              <a:rPr lang="nl-NL" sz="4000" dirty="0" smtClean="0">
                <a:hlinkClick r:id="rId2"/>
              </a:rPr>
              <a:t>drinkwater uit grondwater?</a:t>
            </a:r>
            <a:endParaRPr lang="nl-NL" sz="4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3688" y="2640169"/>
            <a:ext cx="5377444" cy="3493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6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8640" y="-251378"/>
            <a:ext cx="8534400" cy="3615267"/>
          </a:xfrm>
        </p:spPr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sz="4000" dirty="0" smtClean="0">
                <a:hlinkClick r:id="rId2"/>
              </a:rPr>
              <a:t>Hoe maak je drinkwater uit zeewater</a:t>
            </a:r>
            <a:r>
              <a:rPr lang="nl-NL" sz="4000" dirty="0" smtClean="0"/>
              <a:t>?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 Dus je kunt zout uit het water zuiveren door</a:t>
            </a:r>
          </a:p>
          <a:p>
            <a:pPr marL="0" indent="0">
              <a:buNone/>
            </a:pPr>
            <a:r>
              <a:rPr lang="nl-NL" dirty="0" smtClean="0"/>
              <a:t>  </a:t>
            </a:r>
            <a:r>
              <a:rPr lang="nl-NL" sz="4000" b="1" dirty="0" smtClean="0">
                <a:solidFill>
                  <a:srgbClr val="FF0000"/>
                </a:solidFill>
              </a:rPr>
              <a:t>destillatie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6856" y="2620908"/>
            <a:ext cx="6096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4400" y="685801"/>
            <a:ext cx="8304212" cy="1825580"/>
          </a:xfrm>
        </p:spPr>
        <p:txBody>
          <a:bodyPr/>
          <a:lstStyle/>
          <a:p>
            <a:r>
              <a:rPr lang="nl-NL" dirty="0" smtClean="0"/>
              <a:t>De bacteriën in het water dood je door het te </a:t>
            </a:r>
            <a:r>
              <a:rPr lang="nl-NL" sz="4000" b="1" dirty="0" smtClean="0">
                <a:solidFill>
                  <a:srgbClr val="FF0000"/>
                </a:solidFill>
              </a:rPr>
              <a:t>koken</a:t>
            </a:r>
            <a:endParaRPr lang="nl-NL" sz="4000" b="1" dirty="0">
              <a:solidFill>
                <a:srgbClr val="FF000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5899" y="2511381"/>
            <a:ext cx="5675583" cy="368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Water kun je verder zuiveren door </a:t>
            </a:r>
          </a:p>
          <a:p>
            <a:pPr marL="0" indent="0">
              <a:buNone/>
            </a:pPr>
            <a:r>
              <a:rPr lang="nl-NL" sz="4000" b="1" dirty="0" smtClean="0">
                <a:solidFill>
                  <a:srgbClr val="FF0000"/>
                </a:solidFill>
              </a:rPr>
              <a:t>adsorptie </a:t>
            </a:r>
          </a:p>
          <a:p>
            <a:r>
              <a:rPr lang="nl-NL" dirty="0" smtClean="0"/>
              <a:t>- </a:t>
            </a:r>
            <a:r>
              <a:rPr lang="nl-NL" dirty="0" smtClean="0">
                <a:hlinkClick r:id="rId2"/>
              </a:rPr>
              <a:t>met keukenpapier</a:t>
            </a:r>
            <a:endParaRPr lang="nl-NL" dirty="0" smtClean="0"/>
          </a:p>
          <a:p>
            <a:r>
              <a:rPr lang="nl-NL" dirty="0" smtClean="0"/>
              <a:t>- met Norit (= koolstof)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Je haalt dan bijvoorbeeld  de kleur-, geur- </a:t>
            </a:r>
          </a:p>
          <a:p>
            <a:pPr marL="0" indent="0">
              <a:buNone/>
            </a:pPr>
            <a:r>
              <a:rPr lang="nl-NL" dirty="0" smtClean="0"/>
              <a:t>en smaakstoffen eruit</a:t>
            </a: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14434" y="2292441"/>
            <a:ext cx="5251594" cy="342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3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 </a:t>
            </a:r>
            <a:r>
              <a:rPr lang="nl-NL" sz="4000" b="1" dirty="0" smtClean="0">
                <a:solidFill>
                  <a:srgbClr val="FF0000"/>
                </a:solidFill>
              </a:rPr>
              <a:t>membraanfiltratie</a:t>
            </a:r>
            <a:r>
              <a:rPr lang="nl-NL" dirty="0" smtClean="0"/>
              <a:t> haal je alle moleculen die groter zijn dan watermoleculen eruit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1412" y="3193961"/>
            <a:ext cx="6129660" cy="300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1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…….. En wanneer is het water schoon genoeg?</a:t>
            </a:r>
          </a:p>
          <a:p>
            <a:pPr marL="0" indent="0">
              <a:buNone/>
            </a:pPr>
            <a:r>
              <a:rPr lang="nl-NL" dirty="0" smtClean="0"/>
              <a:t>Daarvoor is de ADI bedacht, </a:t>
            </a:r>
          </a:p>
          <a:p>
            <a:pPr marL="0" indent="0">
              <a:buNone/>
            </a:pPr>
            <a:r>
              <a:rPr lang="nl-NL" dirty="0" smtClean="0"/>
              <a:t>Dat is de maximaal aanvaardbare dagelijkse inname</a:t>
            </a:r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53047" y="3038406"/>
            <a:ext cx="6988935" cy="289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Wat is hard en wat is zacht water?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6808" y="-88363"/>
            <a:ext cx="5954025" cy="694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5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62884" y="685801"/>
            <a:ext cx="8355727" cy="1284668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Hoe maak je rioolwater weer schoon?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2099" y="1812924"/>
            <a:ext cx="743902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796D14A1D5944EBFF95EECFD7ED31F" ma:contentTypeVersion="0" ma:contentTypeDescription="Een nieuw document maken." ma:contentTypeScope="" ma:versionID="def9c0cee85eab05e00eab6448935ee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519baa4e29139ff335306ec453e2c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B1701D-AEA5-4B49-8130-92D08DC0E2E0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253C4C-B3AB-4A64-9560-C468AB8C3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E53F96-412E-498E-999A-764E54276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324</TotalTime>
  <Words>122</Words>
  <Application>Microsoft Office PowerPoint</Application>
  <PresentationFormat>Breedbeeld</PresentationFormat>
  <Paragraphs>30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Segment</vt:lpstr>
      <vt:lpstr>Waterkwaliteit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Hannie Kwant</dc:creator>
  <cp:lastModifiedBy>Hannie Kwant</cp:lastModifiedBy>
  <cp:revision>16</cp:revision>
  <dcterms:created xsi:type="dcterms:W3CDTF">2016-11-13T20:50:47Z</dcterms:created>
  <dcterms:modified xsi:type="dcterms:W3CDTF">2016-12-04T19:53:30Z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0x010100AD796D14A1D5944EBFF95EECFD7ED31F</vt:lpwstr>
  </property>
  <property fmtid="{D5CDD505-2E9C-101B-9397-08002B2CF9AE}" pid="3" name="IsMyDocuments">
    <vt:bool>true</vt:bool>
  </property>
</Properties>
</file>